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63" r:id="rId10"/>
    <p:sldId id="264" r:id="rId11"/>
    <p:sldId id="265" r:id="rId12"/>
    <p:sldId id="276" r:id="rId13"/>
    <p:sldId id="275" r:id="rId14"/>
    <p:sldId id="277" r:id="rId15"/>
    <p:sldId id="266" r:id="rId16"/>
    <p:sldId id="267" r:id="rId17"/>
    <p:sldId id="278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28515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39609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404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65483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9652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6972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015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112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762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242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6715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4F03F-67CB-4324-8C6A-FD8256858166}" type="datetimeFigureOut">
              <a:rPr lang="en-US" smtClean="0"/>
              <a:pPr/>
              <a:t>11/8/2019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B78C3-4B3F-4CFC-B06B-7877A4AA12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275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56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6D9AFE-4944-4F4F-8B0E-C83D806D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C49080FA-C8A9-42F6-A0D7-87E57F024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2743200"/>
            <a:ext cx="8763000" cy="3840162"/>
          </a:xfr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A0C1D9B-98C2-4370-BEAF-FE6FB909405B}"/>
              </a:ext>
            </a:extLst>
          </p:cNvPr>
          <p:cNvSpPr/>
          <p:nvPr/>
        </p:nvSpPr>
        <p:spPr>
          <a:xfrm>
            <a:off x="457200" y="486614"/>
            <a:ext cx="8229600" cy="186204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en-US" sz="115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9% </a:t>
            </a:r>
            <a:r>
              <a:rPr lang="mn-MN" sz="115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Лидер</a:t>
            </a:r>
            <a:endParaRPr lang="en-US" sz="11500" b="1" i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12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aberlic logo">
            <a:extLst>
              <a:ext uri="{FF2B5EF4-FFF2-40B4-BE49-F238E27FC236}">
                <a16:creationId xmlns="" xmlns:a16="http://schemas.microsoft.com/office/drawing/2014/main" id="{1C6089C6-3557-4FC9-BAD5-558B1BDB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686800" cy="670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692860F-3722-4EAA-A093-E7044BE37365}"/>
              </a:ext>
            </a:extLst>
          </p:cNvPr>
          <p:cNvSpPr txBox="1"/>
          <p:nvPr/>
        </p:nvSpPr>
        <p:spPr>
          <a:xfrm>
            <a:off x="4724400" y="228601"/>
            <a:ext cx="4191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Лхагвасүрэн </a:t>
            </a:r>
          </a:p>
          <a:p>
            <a:pPr algn="ctr"/>
            <a:r>
              <a:rPr lang="mn-MN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Үрэлнийтөгөл</a:t>
            </a:r>
            <a:endParaRPr lang="mn-MN" sz="4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mn-MN" sz="4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mn-MN" sz="4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mn-MN" sz="4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74471669_791052914680539_3332714662566297600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4800"/>
            <a:ext cx="3486150" cy="4648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760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faberlic logo">
            <a:extLst>
              <a:ext uri="{FF2B5EF4-FFF2-40B4-BE49-F238E27FC236}">
                <a16:creationId xmlns="" xmlns:a16="http://schemas.microsoft.com/office/drawing/2014/main" id="{1C6089C6-3557-4FC9-BAD5-558B1BDB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686800" cy="670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05400" y="0"/>
            <a:ext cx="3759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mn-M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Жигжидсүрэн</a:t>
            </a:r>
          </a:p>
          <a:p>
            <a:pPr algn="ctr"/>
            <a:r>
              <a:rPr lang="mn-M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Долгорсүрэн</a:t>
            </a:r>
            <a:endParaRPr lang="mn-MN" sz="4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SAMSUNG\Desktop\72999145_10157630837283928_5305540364508069888_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1" y="1"/>
            <a:ext cx="3581400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72213842_10157630716003928_8560679761565712384_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50" y="1986756"/>
            <a:ext cx="2324100" cy="3752850"/>
          </a:xfrm>
        </p:spPr>
      </p:pic>
      <p:pic>
        <p:nvPicPr>
          <p:cNvPr id="4" name="Picture 2" descr="Image result for faberlic logo">
            <a:extLst>
              <a:ext uri="{FF2B5EF4-FFF2-40B4-BE49-F238E27FC236}">
                <a16:creationId xmlns="" xmlns:a16="http://schemas.microsoft.com/office/drawing/2014/main" id="{1C6089C6-3557-4FC9-BAD5-558B1BDB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686800" cy="670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381000"/>
            <a:ext cx="81081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mn-MN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Шаравсамбуу Даваадулам</a:t>
            </a:r>
            <a:endParaRPr lang="mn-MN" sz="4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72213842_10157630716003928_8560679761565712384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44958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75315961_579726546104502_7837502733157400576_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24296" y="0"/>
            <a:ext cx="762807" cy="762000"/>
          </a:xfrm>
        </p:spPr>
      </p:pic>
      <p:pic>
        <p:nvPicPr>
          <p:cNvPr id="4" name="Picture 2" descr="Image result for faberlic logo">
            <a:extLst>
              <a:ext uri="{FF2B5EF4-FFF2-40B4-BE49-F238E27FC236}">
                <a16:creationId xmlns="" xmlns:a16="http://schemas.microsoft.com/office/drawing/2014/main" id="{1C6089C6-3557-4FC9-BAD5-558B1BDB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29200" y="381000"/>
            <a:ext cx="41424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mn-MN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Түмэн</a:t>
            </a:r>
          </a:p>
          <a:p>
            <a:pPr algn="ctr">
              <a:buNone/>
            </a:pPr>
            <a:r>
              <a:rPr lang="mn-MN" sz="5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Мөнхзул</a:t>
            </a:r>
            <a:endParaRPr lang="en-US" sz="5400" dirty="0"/>
          </a:p>
        </p:txBody>
      </p:sp>
      <p:pic>
        <p:nvPicPr>
          <p:cNvPr id="4098" name="Picture 2" descr="https://scontent.fuln6-1.fna.fbcdn.net/v/t1.15752-9/72902621_824121201351375_7768124515812376576_n.jpg?_nc_cat=107&amp;_nc_oc=AQnqHnODT6cSdgruIajUex4neHY7N8rirL8yyOLa_eKb4YNCnQlVFjUfL5YssIJ0tSM&amp;_nc_ht=scontent.fuln6-1.fna&amp;oh=4bba888fea35f7f6aa212b0936890739&amp;oe=5E4C30AD"/>
          <p:cNvPicPr>
            <a:picLocks noChangeAspect="1" noChangeArrowheads="1"/>
          </p:cNvPicPr>
          <p:nvPr/>
        </p:nvPicPr>
        <p:blipFill>
          <a:blip r:embed="rId4"/>
          <a:srcRect l="11268" t="34510" r="13615"/>
          <a:stretch>
            <a:fillRect/>
          </a:stretch>
        </p:blipFill>
        <p:spPr bwMode="auto">
          <a:xfrm>
            <a:off x="685800" y="152400"/>
            <a:ext cx="3276600" cy="464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AA0976-D0DE-4266-BF49-A1D4D83FF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9FB513-B6AB-4740-9E76-843CAA4B4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faberlic logo">
            <a:extLst>
              <a:ext uri="{FF2B5EF4-FFF2-40B4-BE49-F238E27FC236}">
                <a16:creationId xmlns="" xmlns:a16="http://schemas.microsoft.com/office/drawing/2014/main" id="{05F4DF72-BEA6-4062-B4DB-434B72A2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610600" cy="670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57B4B29-9F9B-47CF-9F99-F8588CDCB5D0}"/>
              </a:ext>
            </a:extLst>
          </p:cNvPr>
          <p:cNvSpPr txBox="1"/>
          <p:nvPr/>
        </p:nvSpPr>
        <p:spPr>
          <a:xfrm>
            <a:off x="1371600" y="245068"/>
            <a:ext cx="701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Ахлах лидер 12</a:t>
            </a:r>
            <a:r>
              <a:rPr lang="en-US" sz="6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</a:p>
        </p:txBody>
      </p:sp>
    </p:spTree>
    <p:extLst>
      <p:ext uri="{BB962C8B-B14F-4D97-AF65-F5344CB8AC3E}">
        <p14:creationId xmlns="" xmlns:p14="http://schemas.microsoft.com/office/powerpoint/2010/main" val="42427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8ED695-EC84-4836-9DDB-DADC5A43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Image result for faberlic logo">
            <a:extLst>
              <a:ext uri="{FF2B5EF4-FFF2-40B4-BE49-F238E27FC236}">
                <a16:creationId xmlns="" xmlns:a16="http://schemas.microsoft.com/office/drawing/2014/main" id="{1C6089C6-3557-4FC9-BAD5-558B1BDB3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48200" y="381000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Төмөрбаатар Жавзандулам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SAMSUNG\Desktop\75315961_579726546104502_7837502733157400576_n.jpg"/>
          <p:cNvPicPr>
            <a:picLocks noChangeAspect="1" noChangeArrowheads="1"/>
          </p:cNvPicPr>
          <p:nvPr/>
        </p:nvPicPr>
        <p:blipFill>
          <a:blip r:embed="rId3"/>
          <a:srcRect t="3390" r="13598"/>
          <a:stretch>
            <a:fillRect/>
          </a:stretch>
        </p:blipFill>
        <p:spPr bwMode="auto">
          <a:xfrm>
            <a:off x="152400" y="304801"/>
            <a:ext cx="4038600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2205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faberlic logo">
            <a:extLst>
              <a:ext uri="{FF2B5EF4-FFF2-40B4-BE49-F238E27FC236}">
                <a16:creationId xmlns="" xmlns:a16="http://schemas.microsoft.com/office/drawing/2014/main" id="{1C6089C6-3557-4FC9-BAD5-558B1BDB34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399"/>
            <a:ext cx="8610600" cy="6477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57800" y="762000"/>
            <a:ext cx="3657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Гуулиа Отгонжаргал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8" name="Picture 6" descr="https://scontent.fuln6-1.fna.fbcdn.net/v/t1.15752-9/74155585_2670707939639156_7102440611118055424_n.jpg?_nc_cat=105&amp;_nc_oc=AQmN2BAQmmwLWyzwSnmg13VdMgBgr_go-l1Wcdf1h8Z9uS6tiPvLx9IFRYl4yTPkXtU&amp;_nc_ht=scontent.fuln6-1.fna&amp;oh=b391d51905170689f4f3555791d4b259&amp;oe=5E5F21B6"/>
          <p:cNvPicPr>
            <a:picLocks noChangeAspect="1" noChangeArrowheads="1"/>
          </p:cNvPicPr>
          <p:nvPr/>
        </p:nvPicPr>
        <p:blipFill>
          <a:blip r:embed="rId3"/>
          <a:srcRect t="16000" r="1630"/>
          <a:stretch>
            <a:fillRect/>
          </a:stretch>
        </p:blipFill>
        <p:spPr bwMode="auto">
          <a:xfrm>
            <a:off x="304800" y="381000"/>
            <a:ext cx="3810000" cy="43378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C1AC92-F9E4-4C9B-8D14-DEE196E2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B9CB9FA-6630-4179-966D-A00223A37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76200"/>
            <a:ext cx="8839201" cy="6629400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DF80E04-CEE2-4351-BB9E-A3B8430DC8C7}"/>
              </a:ext>
            </a:extLst>
          </p:cNvPr>
          <p:cNvSpPr txBox="1"/>
          <p:nvPr/>
        </p:nvSpPr>
        <p:spPr>
          <a:xfrm>
            <a:off x="1676398" y="2286000"/>
            <a:ext cx="6096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ЗАХИРАЛ</a:t>
            </a:r>
            <a:endParaRPr lang="en-US" sz="9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99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727CF2-B31D-4C67-A2BD-5064D1F54C9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mn-MN" sz="5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Захирал </a:t>
            </a:r>
            <a:br>
              <a:rPr lang="mn-MN" sz="5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mn-MN" sz="5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Пүрэвдагва Дуламсүрэн</a:t>
            </a:r>
            <a:endParaRPr lang="en-US" sz="5400" b="1" i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7BC2CF-6500-488D-A3DC-444167223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scontent.fuln1-2.fna.fbcdn.net/v/t1.15752-9/75348940_690762427999863_2651387838439882752_n.jpg?_nc_cat=100&amp;_nc_oc=AQnNGw_rGkJvKdIhy6_Pxke10oEr5X2rCQ7ihl1yDYdv6XuJP1NYvCqJ7L8xyryNvKs&amp;_nc_ht=scontent.fuln1-2.fna&amp;oh=d61e02255a312eceda1f6e37a90bd527&amp;oe=5E592B6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802" t="15867" r="17183" b="2187"/>
          <a:stretch/>
        </p:blipFill>
        <p:spPr bwMode="auto">
          <a:xfrm>
            <a:off x="381000" y="1676400"/>
            <a:ext cx="4267200" cy="4953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843"/>
          <a:stretch/>
        </p:blipFill>
        <p:spPr bwMode="auto">
          <a:xfrm>
            <a:off x="4648200" y="1676400"/>
            <a:ext cx="4343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8931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400"/>
            <a:ext cx="9144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14,15-</a:t>
            </a:r>
            <a:r>
              <a:rPr lang="mn-MN" b="1" dirty="0">
                <a:latin typeface="Times New Roman" pitchFamily="18" charset="0"/>
                <a:cs typeface="Times New Roman" pitchFamily="18" charset="0"/>
              </a:rPr>
              <a:t>р тооцооны үеийн үр дүнгээр маш олон зөвлөх, лидер, ахлах лидерүүд төрөн гарчээ.</a:t>
            </a:r>
            <a:br>
              <a:rPr lang="mn-MN" b="1" dirty="0">
                <a:latin typeface="Times New Roman" pitchFamily="18" charset="0"/>
                <a:cs typeface="Times New Roman" pitchFamily="18" charset="0"/>
              </a:rPr>
            </a:br>
            <a:r>
              <a:rPr lang="mn-MN" sz="7200" b="1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БАЯР ХҮРГЭЕ.</a:t>
            </a:r>
            <a:endParaRPr lang="en-US" sz="7200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62200"/>
            <a:ext cx="9144000" cy="1752600"/>
          </a:xfrm>
        </p:spPr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198" r="-4030" b="22227"/>
          <a:stretch/>
        </p:blipFill>
        <p:spPr bwMode="auto">
          <a:xfrm>
            <a:off x="0" y="0"/>
            <a:ext cx="9144000" cy="3394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290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4780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mn-MN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Захирал </a:t>
            </a:r>
            <a:br>
              <a:rPr lang="mn-MN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</a:br>
            <a:r>
              <a:rPr lang="mn-MN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Бямбасүрэн Энхжаргал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653" t="9498" r="2550" b="2268"/>
          <a:stretch/>
        </p:blipFill>
        <p:spPr bwMode="auto">
          <a:xfrm>
            <a:off x="533400" y="1447800"/>
            <a:ext cx="3554506" cy="5410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06" y="1474694"/>
            <a:ext cx="4598894" cy="538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04451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mn-MN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Захирал </a:t>
            </a:r>
            <a:br>
              <a:rPr lang="mn-MN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</a:br>
            <a:r>
              <a:rPr lang="mn-MN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imes New Roman" pitchFamily="18" charset="0"/>
                <a:cs typeface="Times New Roman" pitchFamily="18" charset="0"/>
              </a:rPr>
              <a:t>Ганхуяг Нинжсэмжид</a:t>
            </a:r>
            <a:endParaRPr lang="en-US" sz="4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94" y="1219200"/>
            <a:ext cx="3963696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4312394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723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52400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mn-MN" sz="5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ea typeface="+mn-ea"/>
                <a:cs typeface="Times New Roman" pitchFamily="18" charset="0"/>
              </a:rPr>
              <a:t>Захирал </a:t>
            </a:r>
            <a:br>
              <a:rPr lang="mn-MN" sz="5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ea typeface="+mn-ea"/>
                <a:cs typeface="Times New Roman" pitchFamily="18" charset="0"/>
              </a:rPr>
            </a:br>
            <a:r>
              <a:rPr lang="mn-MN" sz="5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Times New Roman" pitchFamily="18" charset="0"/>
                <a:ea typeface="+mn-ea"/>
                <a:cs typeface="Times New Roman" pitchFamily="18" charset="0"/>
              </a:rPr>
              <a:t>Аюурзана Оюунчимэг</a:t>
            </a:r>
            <a:endParaRPr lang="en-US" sz="54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976916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4267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1053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141763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mn-MN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Алтан Захирал </a:t>
            </a:r>
            <a:r>
              <a:rPr lang="mn-MN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mn-MN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mn-MN" sz="5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Алтангэрэл Баасанжаргал</a:t>
            </a:r>
            <a:endParaRPr lang="en-US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265" r="18971"/>
          <a:stretch/>
        </p:blipFill>
        <p:spPr bwMode="auto">
          <a:xfrm>
            <a:off x="4495800" y="1447800"/>
            <a:ext cx="4191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Content Placeholder 5" descr="49062770_875411996003393_4880782164951564288_n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447800"/>
            <a:ext cx="4114800" cy="5257800"/>
          </a:xfrm>
        </p:spPr>
      </p:pic>
    </p:spTree>
    <p:extLst>
      <p:ext uri="{BB962C8B-B14F-4D97-AF65-F5344CB8AC3E}">
        <p14:creationId xmlns="" xmlns:p14="http://schemas.microsoft.com/office/powerpoint/2010/main" val="30832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8763000" cy="5410200"/>
          </a:xfrm>
        </p:spPr>
      </p:pic>
      <p:sp>
        <p:nvSpPr>
          <p:cNvPr id="5" name="Rectangle 4"/>
          <p:cNvSpPr/>
          <p:nvPr/>
        </p:nvSpPr>
        <p:spPr>
          <a:xfrm>
            <a:off x="514009" y="5773271"/>
            <a:ext cx="8629991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mn-M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Анхаарал тавьсанд баярлалаа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814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0"/>
            <a:ext cx="9144000" cy="6705600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" y="3962400"/>
            <a:ext cx="9067800" cy="2895600"/>
          </a:xfrm>
        </p:spPr>
        <p:txBody>
          <a:bodyPr>
            <a:noAutofit/>
          </a:bodyPr>
          <a:lstStyle/>
          <a:p>
            <a:r>
              <a:rPr lang="mn-MN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3%</a:t>
            </a:r>
            <a:br>
              <a:rPr lang="mn-MN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mn-MN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ЗӨВЛӨХ</a:t>
            </a:r>
            <a:endParaRPr lang="en-US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7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</p:spPr>
      </p:pic>
      <p:sp>
        <p:nvSpPr>
          <p:cNvPr id="5" name="TextBox 4"/>
          <p:cNvSpPr txBox="1"/>
          <p:nvPr/>
        </p:nvSpPr>
        <p:spPr>
          <a:xfrm>
            <a:off x="1524000" y="0"/>
            <a:ext cx="6858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Нямцэрэн Энхцэцэг</a:t>
            </a:r>
            <a:endParaRPr lang="mn-MN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Дамчаа Отгонбаяр</a:t>
            </a:r>
            <a:endParaRPr lang="mn-MN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Бавуужав Баярсайхан</a:t>
            </a:r>
            <a:endParaRPr lang="mn-MN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Чулуунбат Анхцэцэг</a:t>
            </a:r>
            <a:endParaRPr lang="mn-MN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Самдан Мөнхсайхан</a:t>
            </a:r>
            <a:endParaRPr lang="mn-MN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Норов Гэрэлчимэг</a:t>
            </a:r>
            <a:endParaRPr lang="mn-MN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7. 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Загд Одсүрэн</a:t>
            </a:r>
            <a:endParaRPr lang="mn-MN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8. 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Болд Энхцэцэг</a:t>
            </a:r>
            <a:endParaRPr lang="mn-MN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9.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Цэвээн Энхтуяа</a:t>
            </a:r>
            <a:endParaRPr lang="mn-MN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mn-MN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10. 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Батмөнх Бадмаагарав</a:t>
            </a:r>
            <a:endParaRPr lang="en-US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08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</p:spPr>
      </p:pic>
      <p:sp>
        <p:nvSpPr>
          <p:cNvPr id="9" name="TextBox 8"/>
          <p:cNvSpPr txBox="1"/>
          <p:nvPr/>
        </p:nvSpPr>
        <p:spPr>
          <a:xfrm>
            <a:off x="1066800" y="0"/>
            <a:ext cx="77724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  Энх-Амгалан Эрдэнэчимэг</a:t>
            </a:r>
            <a:endParaRPr lang="mn-MN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</a:t>
            </a:r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  Бадмаасамбуу Адъяажаргал</a:t>
            </a:r>
            <a:endParaRPr lang="mn-MN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13.   Пүрэвсүрэн Батцэцэг</a:t>
            </a:r>
            <a:endParaRPr lang="mn-MN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14.   Балдандорж Буян </a:t>
            </a:r>
            <a:r>
              <a:rPr lang="mn-MN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нэмэх </a:t>
            </a:r>
          </a:p>
          <a:p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15.   ДАмгалан</a:t>
            </a:r>
            <a:endParaRPr lang="mn-MN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16.   Алтангэрэл Нархажид</a:t>
            </a:r>
            <a:endParaRPr lang="mn-MN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17.   Цэдэн Чулуунцэцэг</a:t>
            </a:r>
            <a:endParaRPr lang="mn-MN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742950" indent="-742950">
              <a:buAutoNum type="arabicPeriod" startAt="18"/>
            </a:pPr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Базаррагчаа Болорэрдэнэ</a:t>
            </a:r>
          </a:p>
          <a:p>
            <a:pPr marL="742950" indent="-742950">
              <a:buAutoNum type="arabicPeriod" startAt="18"/>
            </a:pPr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Дагирдаа Дэнзэдмаа</a:t>
            </a:r>
          </a:p>
          <a:p>
            <a:pPr marL="742950" indent="-742950">
              <a:buAutoNum type="arabicPeriod" startAt="18"/>
            </a:pPr>
            <a:r>
              <a:rPr lang="mn-MN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Батсуурь Долгормаа</a:t>
            </a:r>
            <a:endParaRPr lang="en-US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781799"/>
          </a:xfrm>
        </p:spPr>
      </p:pic>
      <p:sp>
        <p:nvSpPr>
          <p:cNvPr id="5" name="TextBox 4"/>
          <p:cNvSpPr txBox="1"/>
          <p:nvPr/>
        </p:nvSpPr>
        <p:spPr>
          <a:xfrm>
            <a:off x="685800" y="228600"/>
            <a:ext cx="92202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21.  С.Алтанцацрал</a:t>
            </a:r>
          </a:p>
          <a:p>
            <a:r>
              <a:rPr lang="mn-MN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22.  Л.Бадамханд</a:t>
            </a:r>
          </a:p>
          <a:p>
            <a:r>
              <a:rPr lang="mn-MN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23.  </a:t>
            </a:r>
            <a:r>
              <a:rPr lang="mn-MN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Мэндсайхан Мөнхчулуун</a:t>
            </a:r>
            <a:endParaRPr lang="mn-MN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mn-MN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24.  </a:t>
            </a:r>
            <a:r>
              <a:rPr lang="mn-MN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Б.Оюунгэрэл</a:t>
            </a:r>
            <a:endParaRPr lang="mn-MN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mn-MN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25.  </a:t>
            </a:r>
            <a:r>
              <a:rPr lang="mn-MN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Шаравсамбуу Мягмарсүрэн</a:t>
            </a:r>
            <a:endParaRPr lang="mn-MN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914400" indent="-914400">
              <a:buAutoNum type="arabicPeriod" startAt="26"/>
            </a:pPr>
            <a:r>
              <a:rPr lang="mn-MN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Гомбосүрэн Мөнхзаяа</a:t>
            </a:r>
            <a:endParaRPr lang="mn-MN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914400" indent="-914400">
              <a:buAutoNum type="arabicPeriod" startAt="26"/>
            </a:pPr>
            <a:r>
              <a:rPr lang="mn-MN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Э.Уранчимэг</a:t>
            </a:r>
            <a:endParaRPr lang="mn-MN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914400" indent="-914400">
              <a:buAutoNum type="arabicPeriod" startAt="28"/>
            </a:pPr>
            <a:r>
              <a:rPr lang="mn-MN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Лхагвасүрэн Сэржмядаг</a:t>
            </a:r>
          </a:p>
          <a:p>
            <a:pPr marL="914400" indent="-914400">
              <a:buAutoNum type="arabicPeriod" startAt="28"/>
            </a:pPr>
            <a:r>
              <a:rPr lang="mn-MN" sz="48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Сумъяа Должинсүрэн</a:t>
            </a:r>
            <a:endParaRPr lang="mn-MN" sz="4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914400" indent="-914400">
              <a:buAutoNum type="arabicPeriod" startAt="28"/>
            </a:pPr>
            <a:endParaRPr lang="mn-MN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914400" indent="-914400">
              <a:buAutoNum type="arabicPeriod" startAt="28"/>
            </a:pP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18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781799"/>
          </a:xfrm>
        </p:spPr>
      </p:pic>
      <p:sp>
        <p:nvSpPr>
          <p:cNvPr id="5" name="TextBox 4"/>
          <p:cNvSpPr txBox="1"/>
          <p:nvPr/>
        </p:nvSpPr>
        <p:spPr>
          <a:xfrm>
            <a:off x="990600" y="457200"/>
            <a:ext cx="7924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30. </a:t>
            </a:r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Нямцэрэн Энхцэцэг</a:t>
            </a:r>
          </a:p>
          <a:p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31.Нямдорж Одончимэг</a:t>
            </a:r>
          </a:p>
          <a:p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32.Батдорж Пүрэвсүрэн</a:t>
            </a:r>
          </a:p>
          <a:p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33.Батдорж Пүрэвсүрэн</a:t>
            </a:r>
          </a:p>
          <a:p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34. Батмөнх Гантуяа</a:t>
            </a:r>
          </a:p>
          <a:p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35.Даваасүрэн Анхзул </a:t>
            </a:r>
          </a:p>
          <a:p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36.Самдан Мөнхсайхан</a:t>
            </a:r>
          </a:p>
          <a:p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37.Чулуунбат Анхцэцэг</a:t>
            </a:r>
          </a:p>
          <a:p>
            <a:r>
              <a:rPr lang="mn-MN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38.Түмэннасан Сарангоо</a:t>
            </a:r>
            <a:endParaRPr lang="en-US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8D216F-3E15-4C48-ACA8-5BF5E943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2E0CE7A2-8787-4E73-B003-DBF442DE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9067800" cy="4114800"/>
          </a:xfr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EC37808-796E-4485-B28D-3916CCD0B3E7}"/>
              </a:ext>
            </a:extLst>
          </p:cNvPr>
          <p:cNvSpPr txBox="1"/>
          <p:nvPr/>
        </p:nvSpPr>
        <p:spPr>
          <a:xfrm>
            <a:off x="609600" y="4363554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6% </a:t>
            </a:r>
            <a:r>
              <a:rPr lang="mn-MN" sz="8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Ахлах зөвлөх</a:t>
            </a:r>
            <a:endParaRPr lang="en-US" sz="8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0552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EEEC4-14F4-4C78-8E62-59F83D22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5CDEDD80-BBFC-4305-AF45-DC28ADADF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6200"/>
            <a:ext cx="9144000" cy="6857999"/>
          </a:xfr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38E590A-35CA-4DFC-99C1-5EE62542B6FD}"/>
              </a:ext>
            </a:extLst>
          </p:cNvPr>
          <p:cNvSpPr txBox="1"/>
          <p:nvPr/>
        </p:nvSpPr>
        <p:spPr>
          <a:xfrm>
            <a:off x="914400" y="15922"/>
            <a:ext cx="6629400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  Н.Мөнхцэцэг</a:t>
            </a: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  Г.Амарзаяа</a:t>
            </a: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 Г.Түвшинжаргал</a:t>
            </a: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 </a:t>
            </a:r>
            <a:r>
              <a:rPr lang="mn-MN" sz="3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Жанцансамбуу Жавзанжамъян</a:t>
            </a:r>
            <a:endParaRPr lang="mn-MN" sz="3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 Б.Доосмоо</a:t>
            </a: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 </a:t>
            </a:r>
            <a:r>
              <a:rPr lang="mn-MN" sz="3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Бат-Өлзий Энэбишбадам</a:t>
            </a:r>
            <a:endParaRPr lang="mn-MN" sz="3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 </a:t>
            </a:r>
            <a:r>
              <a:rPr lang="mn-MN" sz="3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Энх-Амгалан Түмэннасан</a:t>
            </a:r>
            <a:endParaRPr lang="mn-MN" sz="3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 Ч.Анхтуяа</a:t>
            </a: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 Д.Өлзийбаяр</a:t>
            </a: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</a:t>
            </a:r>
            <a:r>
              <a:rPr lang="mn-MN" sz="3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Гончиг Мөнгөнхөлөг</a:t>
            </a:r>
            <a:endParaRPr lang="mn-MN" sz="3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</a:t>
            </a:r>
            <a:r>
              <a:rPr lang="mn-MN" sz="3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Цэрэнбал Оюунчимэг</a:t>
            </a:r>
            <a:endParaRPr lang="mn-MN" sz="3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 </a:t>
            </a:r>
            <a:r>
              <a:rPr lang="mn-MN" sz="3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Эрдэнэцогт Анхзаяа</a:t>
            </a:r>
            <a:endParaRPr lang="mn-MN" sz="3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mn-MN" sz="3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 Б.Жаргалцэцэг</a:t>
            </a:r>
          </a:p>
          <a:p>
            <a:endParaRPr lang="en-US" sz="3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32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222</Words>
  <Application>Microsoft Office PowerPoint</Application>
  <PresentationFormat>On-screen Show (4:3)</PresentationFormat>
  <Paragraphs>74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14,15-р тооцооны үеийн үр дүнгээр маш олон зөвлөх, лидер, ахлах лидерүүд төрөн гарчээ. БАЯР ХҮРГЭЕ.</vt:lpstr>
      <vt:lpstr>3% ЗӨВЛӨХ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Захирал  Пүрэвдагва Дуламсүрэн</vt:lpstr>
      <vt:lpstr>Захирал  Бямбасүрэн Энхжаргал</vt:lpstr>
      <vt:lpstr>Захирал  Ганхуяг Нинжсэмжид</vt:lpstr>
      <vt:lpstr>Захирал  Аюурзана Оюунчимэг</vt:lpstr>
      <vt:lpstr>Алтан Захирал  Алтангэрэл Баасанжаргал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uugnaa</dc:creator>
  <cp:lastModifiedBy>SAMSUNG</cp:lastModifiedBy>
  <cp:revision>65</cp:revision>
  <dcterms:created xsi:type="dcterms:W3CDTF">2019-11-06T14:26:01Z</dcterms:created>
  <dcterms:modified xsi:type="dcterms:W3CDTF">2019-11-08T09:11:37Z</dcterms:modified>
</cp:coreProperties>
</file>